
<file path=[Content_Types].xml><?xml version="1.0" encoding="utf-8"?>
<Types xmlns="http://schemas.openxmlformats.org/package/2006/content-types">
  <Default Extension="gif" ContentType="image/gif"/>
  <Default Extension="jfif" ContentType="image/jpeg"/>
  <Default Extension="jpeg" ContentType="image/jpeg"/>
  <Default Extension="png" ContentType="image/png"/>
  <Default Extension="rels" ContentType="application/vnd.openxmlformats-package.relationships+xml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62" r:id="rId4"/>
    <p:sldId id="258" r:id="rId5"/>
    <p:sldId id="260" r:id="rId6"/>
    <p:sldId id="271" r:id="rId7"/>
    <p:sldId id="272" r:id="rId8"/>
    <p:sldId id="259" r:id="rId9"/>
    <p:sldId id="261" r:id="rId10"/>
    <p:sldId id="269" r:id="rId11"/>
    <p:sldId id="270" r:id="rId12"/>
    <p:sldId id="267" r:id="rId13"/>
    <p:sldId id="265" r:id="rId14"/>
    <p:sldId id="263" r:id="rId15"/>
    <p:sldId id="264" r:id="rId16"/>
    <p:sldId id="266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36" autoAdjust="0"/>
    <p:restoredTop sz="94660"/>
  </p:normalViewPr>
  <p:slideViewPr>
    <p:cSldViewPr snapToGrid="0">
      <p:cViewPr varScale="1">
        <p:scale>
          <a:sx n="88" d="100"/>
          <a:sy n="88" d="100"/>
        </p:scale>
        <p:origin x="102" y="7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5/16/2021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5/16/2021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5/16/2021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5/16/2021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5/16/2021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5/16/2021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5/16/2021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webp"/><Relationship Id="rId3" Type="http://schemas.openxmlformats.org/officeDocument/2006/relationships/image" Target="../media/image9.gif"/><Relationship Id="rId7" Type="http://schemas.openxmlformats.org/officeDocument/2006/relationships/image" Target="../media/image13.gif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2.webp"/><Relationship Id="rId5" Type="http://schemas.openxmlformats.org/officeDocument/2006/relationships/image" Target="../media/image11.gif"/><Relationship Id="rId4" Type="http://schemas.openxmlformats.org/officeDocument/2006/relationships/image" Target="../media/image10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image" Target="../media/image15.jf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gi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D8A441-2E4B-41F8-8CC2-A1369C8C00A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sz="9600" dirty="0"/>
              <a:t>Virtual Portfolio</a:t>
            </a:r>
            <a:r>
              <a:rPr lang="en-US" sz="1200" dirty="0"/>
              <a:t>(rev0)</a:t>
            </a:r>
            <a:endParaRPr lang="en-US" sz="96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32B7B0-D57E-44C9-AF5D-7478EC8B60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3050222"/>
          </a:xfrm>
        </p:spPr>
        <p:txBody>
          <a:bodyPr/>
          <a:lstStyle/>
          <a:p>
            <a:r>
              <a:rPr lang="en-US" dirty="0"/>
              <a:t>By Zachary king</a:t>
            </a:r>
          </a:p>
        </p:txBody>
      </p:sp>
    </p:spTree>
    <p:extLst>
      <p:ext uri="{BB962C8B-B14F-4D97-AF65-F5344CB8AC3E}">
        <p14:creationId xmlns:p14="http://schemas.microsoft.com/office/powerpoint/2010/main" val="9617484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00F759-BB28-49B2-8BFE-6FD985C36B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6704" y="609601"/>
            <a:ext cx="4617991" cy="1639884"/>
          </a:xfrm>
        </p:spPr>
        <p:txBody>
          <a:bodyPr/>
          <a:lstStyle/>
          <a:p>
            <a:r>
              <a:rPr lang="en-US" dirty="0"/>
              <a:t>Next Steps (Part 1): Background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8EF92D7-D1D0-427D-A0CC-8BE3E4642B9B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38485" y="768500"/>
            <a:ext cx="2377440" cy="731520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FFC841-DEE1-4A02-8761-7CEF8F96AF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4928468" cy="3541714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Retro pixel-art style city for the background: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The farther you scroll down, the further you go into the depths of the city.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Each section is its own gif.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Similar to the idea of the levels of the city of Coruscant in Star Wars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9501041-1923-4085-9DA0-D9702AFDD6F6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8238485" y="2239640"/>
            <a:ext cx="2377440" cy="73152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9DCCFF2-A5C1-4153-AC7F-79E546B82DD8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8238485" y="2987361"/>
            <a:ext cx="2377440" cy="73152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AB0BC19-5393-4B76-A49D-DEF08CEFE2F9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8238485" y="1500020"/>
            <a:ext cx="2377440" cy="73152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906841A-62A7-4A20-B653-6C94030037B7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8238485" y="3735082"/>
            <a:ext cx="2377440" cy="73152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3407A53-3A13-4ED3-9068-395292BFC1B1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8238485" y="4482803"/>
            <a:ext cx="2377440" cy="73152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752A54A-A056-4AD9-90A8-C0EC90AD7510}"/>
              </a:ext>
            </a:extLst>
          </p:cNvPr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8238485" y="5214323"/>
            <a:ext cx="2377440" cy="73152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DB52CFD1-D82A-4E13-8835-525F081FDD44}"/>
              </a:ext>
            </a:extLst>
          </p:cNvPr>
          <p:cNvSpPr txBox="1"/>
          <p:nvPr/>
        </p:nvSpPr>
        <p:spPr>
          <a:xfrm>
            <a:off x="6297418" y="736705"/>
            <a:ext cx="192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Banner Section: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6154D31-CBF0-4E0F-A9DD-9D7049582B05}"/>
              </a:ext>
            </a:extLst>
          </p:cNvPr>
          <p:cNvSpPr txBox="1"/>
          <p:nvPr/>
        </p:nvSpPr>
        <p:spPr>
          <a:xfrm>
            <a:off x="6318245" y="1488070"/>
            <a:ext cx="192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First Section: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82E7E61-027F-4FF3-B06E-3B427EB3E0F4}"/>
              </a:ext>
            </a:extLst>
          </p:cNvPr>
          <p:cNvSpPr txBox="1"/>
          <p:nvPr/>
        </p:nvSpPr>
        <p:spPr>
          <a:xfrm>
            <a:off x="6297418" y="2258389"/>
            <a:ext cx="192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Second Section: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ADB7DD7-83A4-4D62-9CA7-37F36AC82BEC}"/>
              </a:ext>
            </a:extLst>
          </p:cNvPr>
          <p:cNvSpPr txBox="1"/>
          <p:nvPr/>
        </p:nvSpPr>
        <p:spPr>
          <a:xfrm>
            <a:off x="6297418" y="2987361"/>
            <a:ext cx="192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Third Section: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308DC2D-E59B-4857-9F2C-5590B8B5E564}"/>
              </a:ext>
            </a:extLst>
          </p:cNvPr>
          <p:cNvSpPr txBox="1"/>
          <p:nvPr/>
        </p:nvSpPr>
        <p:spPr>
          <a:xfrm>
            <a:off x="6297418" y="3717315"/>
            <a:ext cx="192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Fourth Section: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065002D-B94D-443C-9B4F-D03F127399BC}"/>
              </a:ext>
            </a:extLst>
          </p:cNvPr>
          <p:cNvSpPr txBox="1"/>
          <p:nvPr/>
        </p:nvSpPr>
        <p:spPr>
          <a:xfrm>
            <a:off x="6297418" y="4444004"/>
            <a:ext cx="192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Fifth Section: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45D8D3A-49E6-432E-9F1F-2831E06A4899}"/>
              </a:ext>
            </a:extLst>
          </p:cNvPr>
          <p:cNvSpPr txBox="1"/>
          <p:nvPr/>
        </p:nvSpPr>
        <p:spPr>
          <a:xfrm>
            <a:off x="6318245" y="5158718"/>
            <a:ext cx="192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Footer: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5149FA7F-FE0E-4773-9C28-3DB516F7E1D9}"/>
              </a:ext>
            </a:extLst>
          </p:cNvPr>
          <p:cNvSpPr/>
          <p:nvPr/>
        </p:nvSpPr>
        <p:spPr>
          <a:xfrm>
            <a:off x="6318245" y="609601"/>
            <a:ext cx="4446715" cy="5506669"/>
          </a:xfrm>
          <a:prstGeom prst="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5EA0DEF-CE49-4659-B9A1-4D81BA0FD444}"/>
              </a:ext>
            </a:extLst>
          </p:cNvPr>
          <p:cNvSpPr txBox="1"/>
          <p:nvPr/>
        </p:nvSpPr>
        <p:spPr>
          <a:xfrm>
            <a:off x="6318245" y="240510"/>
            <a:ext cx="44467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Example:</a:t>
            </a:r>
          </a:p>
        </p:txBody>
      </p:sp>
    </p:spTree>
    <p:extLst>
      <p:ext uri="{BB962C8B-B14F-4D97-AF65-F5344CB8AC3E}">
        <p14:creationId xmlns:p14="http://schemas.microsoft.com/office/powerpoint/2010/main" val="5692172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CCBB3-2EDD-45DF-967B-983699EC1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 (Part 1): Navbar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410DE-F0BC-4421-9FF7-4AA3F3AD19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 neon highlights</a:t>
            </a:r>
          </a:p>
          <a:p>
            <a:r>
              <a:rPr lang="en-US" dirty="0"/>
              <a:t>Configure to patch desired format, style, &amp; theme</a:t>
            </a:r>
          </a:p>
          <a:p>
            <a:r>
              <a:rPr lang="en-US" dirty="0"/>
              <a:t>Color gradients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9923E76-5B6E-40C8-9979-BA85AED684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3928" y="5176838"/>
            <a:ext cx="3733800" cy="12287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0959317-2F22-4EB3-8B03-4EFFB6D2A3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9460" y="3771943"/>
            <a:ext cx="2684463" cy="150492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1136FF2-9CA5-423B-A6D5-CC702E71CD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9460" y="853459"/>
            <a:ext cx="3148409" cy="1931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3765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836C1-BFD0-4631-AC07-32638A59E3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 (part 1): Animations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8BCF7918-5584-42AA-98A9-C0EBA9455D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 animation to any logical (and tasteful) item.</a:t>
            </a:r>
          </a:p>
          <a:p>
            <a:pPr lvl="1"/>
            <a:r>
              <a:rPr lang="en-US" dirty="0"/>
              <a:t>As long as it enhances the website’s appearance, not hinders it.</a:t>
            </a:r>
          </a:p>
        </p:txBody>
      </p:sp>
      <p:pic>
        <p:nvPicPr>
          <p:cNvPr id="3078" name="Picture 6" descr="Animating SVGs With Pure HTML and CSS | by Yousef Ahmed | The Startup |  Medium">
            <a:extLst>
              <a:ext uri="{FF2B5EF4-FFF2-40B4-BE49-F238E27FC236}">
                <a16:creationId xmlns:a16="http://schemas.microsoft.com/office/drawing/2014/main" id="{C7CD5ABF-CE26-49AB-A631-03B8082D960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8388" y="3931104"/>
            <a:ext cx="4772025" cy="206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04A54A5-182E-45C4-A0B3-9028D6922B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8828" y="1240972"/>
            <a:ext cx="2361449" cy="134631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6925144-90A0-4BE3-9287-AF803D1A86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9474" y="3584801"/>
            <a:ext cx="3679372" cy="2759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493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4B243-9002-4B2D-9ED4-C8E6D9158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6706" y="609601"/>
            <a:ext cx="4655380" cy="1639884"/>
          </a:xfrm>
        </p:spPr>
        <p:txBody>
          <a:bodyPr anchor="ctr"/>
          <a:lstStyle/>
          <a:p>
            <a:pPr algn="ctr"/>
            <a:r>
              <a:rPr lang="en-US" dirty="0"/>
              <a:t>Next Steps (Part 2): Code Runner window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A61D30E-21AF-4672-A0AA-8B7FF5C09E4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Custom inner windows on my site, allowing me to preload code onto them that showcase some of my CS projects.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Match the theme, formatting, &amp; style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Disables editing (for security reasons)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responsive</a:t>
            </a:r>
          </a:p>
        </p:txBody>
      </p:sp>
      <p:pic>
        <p:nvPicPr>
          <p:cNvPr id="2050" name="Picture 2" descr="How to build your own Html live editor like W3schools | Reactgo">
            <a:extLst>
              <a:ext uri="{FF2B5EF4-FFF2-40B4-BE49-F238E27FC236}">
                <a16:creationId xmlns:a16="http://schemas.microsoft.com/office/drawing/2014/main" id="{20CC8934-4C83-4EAF-B3A0-8086E81EDE1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1437" y="2249485"/>
            <a:ext cx="5943600" cy="3378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74001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ABACCD-7DBF-496A-B495-D4C051373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 (Part 3): website host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7BA63C-D5BE-4BD1-8CDE-D374BBD362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to host the website?</a:t>
            </a:r>
          </a:p>
          <a:p>
            <a:pPr lvl="1"/>
            <a:r>
              <a:rPr lang="en-US" dirty="0"/>
              <a:t>Anything from Raspberry Pi – </a:t>
            </a:r>
            <a:r>
              <a:rPr lang="en-US" dirty="0" err="1"/>
              <a:t>GitLabs</a:t>
            </a:r>
            <a:r>
              <a:rPr lang="en-US" dirty="0"/>
              <a:t> &amp; Jekyll</a:t>
            </a:r>
          </a:p>
          <a:p>
            <a:pPr lvl="1"/>
            <a:r>
              <a:rPr lang="en-US" dirty="0"/>
              <a:t>Need to get further to decide which.</a:t>
            </a:r>
          </a:p>
        </p:txBody>
      </p:sp>
    </p:spTree>
    <p:extLst>
      <p:ext uri="{BB962C8B-B14F-4D97-AF65-F5344CB8AC3E}">
        <p14:creationId xmlns:p14="http://schemas.microsoft.com/office/powerpoint/2010/main" val="16986636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126BC-B371-43E7-A6B0-F73005EB3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  (part 4): Optimization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5756DD-BB69-4DA3-AF42-10EC67ACA4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Reduce windows load time</a:t>
            </a:r>
          </a:p>
          <a:p>
            <a:pPr lvl="1"/>
            <a:r>
              <a:rPr lang="en-US" dirty="0"/>
              <a:t>(If possible) Place repeated, or “non-essential”, code into separate files to be called as functions.</a:t>
            </a:r>
          </a:p>
          <a:p>
            <a:r>
              <a:rPr lang="en-US" dirty="0"/>
              <a:t>Lossless compression for gifs &amp; Images.</a:t>
            </a:r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55082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E7C448-B2BE-4014-A354-CF685F40C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 (part 5): Continue Improving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1E48D10-4ED6-4946-A0BD-359E95C398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Once next step objectives 1-4 are complete, go through again and find things to improve. Repeat until done.</a:t>
            </a:r>
          </a:p>
        </p:txBody>
      </p:sp>
    </p:spTree>
    <p:extLst>
      <p:ext uri="{BB962C8B-B14F-4D97-AF65-F5344CB8AC3E}">
        <p14:creationId xmlns:p14="http://schemas.microsoft.com/office/powerpoint/2010/main" val="39279838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D0C10-8A8B-4213-824A-AE03043B9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my project?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51548C-8396-4259-AAA0-4E09F20F24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en-US" dirty="0" err="1"/>
              <a:t>ResumeSkillsWebsite</a:t>
            </a:r>
            <a:endParaRPr lang="en-US" dirty="0"/>
          </a:p>
          <a:p>
            <a:pPr>
              <a:lnSpc>
                <a:spcPct val="200000"/>
              </a:lnSpc>
            </a:pPr>
            <a:r>
              <a:rPr lang="en-US" dirty="0"/>
              <a:t>To act as a digital portfolio for my CS skills.</a:t>
            </a:r>
          </a:p>
          <a:p>
            <a:pPr>
              <a:lnSpc>
                <a:spcPct val="200000"/>
              </a:lnSpc>
            </a:pPr>
            <a:r>
              <a:rPr lang="en-US" dirty="0"/>
              <a:t>Background:</a:t>
            </a:r>
          </a:p>
          <a:p>
            <a:pPr lvl="1">
              <a:lnSpc>
                <a:spcPct val="200000"/>
              </a:lnSpc>
            </a:pPr>
            <a:r>
              <a:rPr lang="en-US" dirty="0"/>
              <a:t>Webstore project 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11084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B1BEB-2A25-4C65-A574-AA544DE431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 chose this project?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35C419-B2C4-4124-83BE-3CC2F144EC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 chose this because I wanted to do something that would benefit me in the long-run.</a:t>
            </a:r>
          </a:p>
          <a:p>
            <a:r>
              <a:rPr lang="en-US" dirty="0"/>
              <a:t>Prior knowledge:</a:t>
            </a:r>
          </a:p>
          <a:p>
            <a:pPr lvl="1"/>
            <a:r>
              <a:rPr lang="en-US" dirty="0"/>
              <a:t>Language: HTML, CSS, </a:t>
            </a:r>
            <a:r>
              <a:rPr lang="en-US" dirty="0" err="1"/>
              <a:t>Javascript</a:t>
            </a:r>
            <a:r>
              <a:rPr lang="en-US" dirty="0"/>
              <a:t>, Java, Python</a:t>
            </a:r>
          </a:p>
          <a:p>
            <a:pPr lvl="1"/>
            <a:r>
              <a:rPr lang="en-US" dirty="0"/>
              <a:t>IDE: </a:t>
            </a:r>
            <a:r>
              <a:rPr lang="en-US" dirty="0" err="1"/>
              <a:t>VSCode</a:t>
            </a:r>
            <a:endParaRPr lang="en-US" dirty="0"/>
          </a:p>
          <a:p>
            <a:pPr lvl="1"/>
            <a:r>
              <a:rPr lang="en-US" dirty="0"/>
              <a:t>Topic: My past projects.</a:t>
            </a:r>
          </a:p>
        </p:txBody>
      </p:sp>
    </p:spTree>
    <p:extLst>
      <p:ext uri="{BB962C8B-B14F-4D97-AF65-F5344CB8AC3E}">
        <p14:creationId xmlns:p14="http://schemas.microsoft.com/office/powerpoint/2010/main" val="32888566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44A4C7-5A21-4BD5-9920-F1EEAB35F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 developed this project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D58023-669A-464E-8331-548EB8AF743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Programs: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Visual Studio Code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Ideone.com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OnlineGDB.com</a:t>
            </a:r>
          </a:p>
          <a:p>
            <a:pPr marL="800100" lvl="1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Learned: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Bootstrap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Iframe section of HTML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More HTML, CSS, </a:t>
            </a:r>
            <a:r>
              <a:rPr lang="en-US" dirty="0" err="1"/>
              <a:t>Javascript</a:t>
            </a:r>
            <a:endParaRPr lang="en-US" dirty="0"/>
          </a:p>
          <a:p>
            <a:pPr marL="800100" lvl="1" indent="-342900">
              <a:buFont typeface="+mj-lt"/>
              <a:buAutoNum type="arabicPeriod"/>
            </a:pPr>
            <a:endParaRPr lang="en-US" dirty="0"/>
          </a:p>
        </p:txBody>
      </p:sp>
      <p:pic>
        <p:nvPicPr>
          <p:cNvPr id="4098" name="Picture 2" descr="Application Development Best Practices with Bootstrap | Toptal">
            <a:extLst>
              <a:ext uri="{FF2B5EF4-FFF2-40B4-BE49-F238E27FC236}">
                <a16:creationId xmlns:a16="http://schemas.microsoft.com/office/drawing/2014/main" id="{5B1942D2-17DE-495F-8F90-951A16305E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4644567"/>
            <a:ext cx="3495675" cy="1832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Bootstrap 4 Tutorial - An Ultimate Guide for Beginners">
            <a:extLst>
              <a:ext uri="{FF2B5EF4-FFF2-40B4-BE49-F238E27FC236}">
                <a16:creationId xmlns:a16="http://schemas.microsoft.com/office/drawing/2014/main" id="{677A4BB9-AFDD-4B03-AA01-1CDB463DCC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1" y="289264"/>
            <a:ext cx="3495675" cy="1314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Visual studio code logo is offensive to me · Issue #87419 ·  microsoft/vscode · GitHub">
            <a:extLst>
              <a:ext uri="{FF2B5EF4-FFF2-40B4-BE49-F238E27FC236}">
                <a16:creationId xmlns:a16="http://schemas.microsoft.com/office/drawing/2014/main" id="{6DB5068A-0D06-434B-BAF5-6C92368266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6587" y="2266890"/>
            <a:ext cx="17145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04014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2EC3D-8D17-4452-9AA3-1C25A6E760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914399"/>
          </a:xfrm>
        </p:spPr>
        <p:txBody>
          <a:bodyPr>
            <a:normAutofit fontScale="90000"/>
          </a:bodyPr>
          <a:lstStyle/>
          <a:p>
            <a:r>
              <a:rPr lang="en-US" dirty="0"/>
              <a:t>Who helped me with this project?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7100C0D-0705-4C0B-AD63-6257FE149C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67086" y="522514"/>
            <a:ext cx="5566228" cy="2974452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012A40-9862-4176-B3E4-8BCBF000BD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4591" y="1524000"/>
            <a:ext cx="3856037" cy="4267200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Major outside Sources: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Bootsnipp.com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Vincent </a:t>
            </a:r>
            <a:r>
              <a:rPr lang="en-US" dirty="0" err="1"/>
              <a:t>Garreau</a:t>
            </a:r>
            <a:r>
              <a:rPr lang="en-US" dirty="0"/>
              <a:t> (particles.js)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Most Helpful: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Particles.js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40% - 60% of code is “inspired” by other programs.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69A6DC1-BA93-4CB9-92B3-F1B2ACF23D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7086" y="3673503"/>
            <a:ext cx="5566228" cy="2826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3382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FFE9BF-D341-48FA-9ED9-D59F0A429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did you develop it?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87E1D6-346A-4413-A3EE-26529CA61A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60707B-6C69-4392-9071-97DD2705329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887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ED608-DF83-42F5-92C3-CFED75630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Development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870F62-4B49-4187-B77F-AA3633FBC8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A970FB0-5462-4329-AF16-0860A8FCAFE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32115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3A725FF-8784-4265-B64B-EFC44C9384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of my website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A209363-31A9-4AA7-92FF-15E260A568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Website will always be changing because it is my CS portfolio.</a:t>
            </a:r>
          </a:p>
          <a:p>
            <a:endParaRPr lang="en-US" dirty="0"/>
          </a:p>
          <a:p>
            <a:r>
              <a:rPr lang="en-US" dirty="0"/>
              <a:t>This project has actually made me excited about coding again. However, I’m still not sure what I want to do.</a:t>
            </a:r>
          </a:p>
          <a:p>
            <a:endParaRPr lang="en-US" dirty="0"/>
          </a:p>
          <a:p>
            <a:r>
              <a:rPr lang="en-US" dirty="0"/>
              <a:t>If I could start over, I would forget about that moving particle background.</a:t>
            </a:r>
          </a:p>
        </p:txBody>
      </p:sp>
    </p:spTree>
    <p:extLst>
      <p:ext uri="{BB962C8B-B14F-4D97-AF65-F5344CB8AC3E}">
        <p14:creationId xmlns:p14="http://schemas.microsoft.com/office/powerpoint/2010/main" val="17239623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FBFF59-ABAB-43DD-B550-08B1A9FC1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 for my project (General)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58B32B-03C8-4B1B-A590-2AF7D981F5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COMPETELY overhaul the formatting, animations, &amp; theme of the website.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Custom code runner window.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Where/what to host on?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Optimization.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Continue improving</a:t>
            </a:r>
          </a:p>
        </p:txBody>
      </p:sp>
    </p:spTree>
    <p:extLst>
      <p:ext uri="{BB962C8B-B14F-4D97-AF65-F5344CB8AC3E}">
        <p14:creationId xmlns:p14="http://schemas.microsoft.com/office/powerpoint/2010/main" val="189412552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ustom 1">
      <a:dk1>
        <a:sysClr val="windowText" lastClr="000000"/>
      </a:dk1>
      <a:lt1>
        <a:sysClr val="window" lastClr="FFFFFF"/>
      </a:lt1>
      <a:dk2>
        <a:srgbClr val="134770"/>
      </a:dk2>
      <a:lt2>
        <a:srgbClr val="00C0C0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2048</TotalTime>
  <Words>519</Words>
  <Application>Microsoft Office PowerPoint</Application>
  <PresentationFormat>Widescreen</PresentationFormat>
  <Paragraphs>80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Tw Cen MT</vt:lpstr>
      <vt:lpstr>Circuit</vt:lpstr>
      <vt:lpstr>Virtual Portfolio(rev0)</vt:lpstr>
      <vt:lpstr>What Is my project?</vt:lpstr>
      <vt:lpstr>Why I chose this project?</vt:lpstr>
      <vt:lpstr>How I developed this project</vt:lpstr>
      <vt:lpstr>Who helped me with this project?</vt:lpstr>
      <vt:lpstr>When did you develop it?</vt:lpstr>
      <vt:lpstr>Development Process</vt:lpstr>
      <vt:lpstr>Future of my website</vt:lpstr>
      <vt:lpstr>Next Steps for my project (General)</vt:lpstr>
      <vt:lpstr>Next Steps (Part 1): Background</vt:lpstr>
      <vt:lpstr>Next Steps (Part 1): Navbar</vt:lpstr>
      <vt:lpstr>Next steps (part 1): Animations</vt:lpstr>
      <vt:lpstr>Next Steps (Part 2): Code Runner window</vt:lpstr>
      <vt:lpstr>Next Steps (Part 3): website host</vt:lpstr>
      <vt:lpstr>Next Steps  (part 4): Optimization </vt:lpstr>
      <vt:lpstr>Next Steps (part 5): Continue Improving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Zach King</dc:creator>
  <cp:lastModifiedBy>Zach King</cp:lastModifiedBy>
  <cp:revision>142</cp:revision>
  <dcterms:created xsi:type="dcterms:W3CDTF">2021-05-01T04:46:25Z</dcterms:created>
  <dcterms:modified xsi:type="dcterms:W3CDTF">2021-05-17T11:23:42Z</dcterms:modified>
</cp:coreProperties>
</file>